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7" r:id="rId4"/>
    <p:sldId id="257" r:id="rId5"/>
    <p:sldId id="258" r:id="rId6"/>
    <p:sldId id="259" r:id="rId7"/>
    <p:sldId id="268" r:id="rId8"/>
    <p:sldId id="261" r:id="rId9"/>
    <p:sldId id="265" r:id="rId10"/>
    <p:sldId id="270" r:id="rId11"/>
    <p:sldId id="266" r:id="rId12"/>
    <p:sldId id="262" r:id="rId13"/>
    <p:sldId id="269" r:id="rId14"/>
    <p:sldId id="263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71" d="100"/>
          <a:sy n="171" d="100"/>
        </p:scale>
        <p:origin x="-182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E0EC-A106-400D-B6B1-9B4056FF840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D1D4-19FC-42D7-BED1-BE8D3E3FAB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E0EC-A106-400D-B6B1-9B4056FF840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D1D4-19FC-42D7-BED1-BE8D3E3FAB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E0EC-A106-400D-B6B1-9B4056FF840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D1D4-19FC-42D7-BED1-BE8D3E3FAB11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E0EC-A106-400D-B6B1-9B4056FF840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D1D4-19FC-42D7-BED1-BE8D3E3FAB1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E0EC-A106-400D-B6B1-9B4056FF840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D1D4-19FC-42D7-BED1-BE8D3E3FAB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E0EC-A106-400D-B6B1-9B4056FF840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D1D4-19FC-42D7-BED1-BE8D3E3FAB1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E0EC-A106-400D-B6B1-9B4056FF840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D1D4-19FC-42D7-BED1-BE8D3E3FAB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E0EC-A106-400D-B6B1-9B4056FF840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D1D4-19FC-42D7-BED1-BE8D3E3FAB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E0EC-A106-400D-B6B1-9B4056FF840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D1D4-19FC-42D7-BED1-BE8D3E3FAB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E0EC-A106-400D-B6B1-9B4056FF840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D1D4-19FC-42D7-BED1-BE8D3E3FAB1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E0EC-A106-400D-B6B1-9B4056FF840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D1D4-19FC-42D7-BED1-BE8D3E3FAB1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EB04E0EC-A106-400D-B6B1-9B4056FF840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3560D1D4-19FC-42D7-BED1-BE8D3E3FAB1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digitalsr.r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 smtClean="0"/>
              <a:t>Slider Video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 dirty="0" smtClean="0"/>
              <a:t>Autor: </a:t>
            </a:r>
            <a:r>
              <a:rPr lang="ro-RO" dirty="0"/>
              <a:t>Sacuiu Razvan, anul IV - Robotică</a:t>
            </a:r>
            <a:endParaRPr lang="en-US" dirty="0"/>
          </a:p>
          <a:p>
            <a:r>
              <a:rPr lang="ro-RO" dirty="0"/>
              <a:t>Coordonator științific: Prof. univ. Dr. ing. CLAUDIU POZNA</a:t>
            </a:r>
            <a:endParaRPr lang="en-US" dirty="0"/>
          </a:p>
          <a:p>
            <a:endParaRPr lang="en-US" dirty="0"/>
          </a:p>
        </p:txBody>
      </p:sp>
      <p:sp>
        <p:nvSpPr>
          <p:cNvPr id="5" name="AutoShape 2" descr="Intranet UniTB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ntranet UniTBv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ntranet UniTBv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5" name="Picture 7" descr="C:\Users\Razvan\Desktop\lincenta\downlo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619105"/>
            <a:ext cx="2082800" cy="9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Razvan\Desktop\licenta\Final\ADI_747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42433"/>
            <a:ext cx="3115684" cy="207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82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Teste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6" y="2378360"/>
            <a:ext cx="1839078" cy="1512168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156176" y="2060848"/>
            <a:ext cx="1315497" cy="191595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4"/>
          <a:srcRect t="5108"/>
          <a:stretch/>
        </p:blipFill>
        <p:spPr bwMode="auto">
          <a:xfrm>
            <a:off x="3787183" y="2050463"/>
            <a:ext cx="1512168" cy="18439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1657075" y="401058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1200" dirty="0" smtClean="0"/>
              <a:t>Figura 5.1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6471633" y="4079745"/>
            <a:ext cx="8114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1200" dirty="0" smtClean="0"/>
              <a:t>Figura 5.3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4160723" y="4005103"/>
            <a:ext cx="8066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1200" dirty="0" smtClean="0"/>
              <a:t>Figura 5.2</a:t>
            </a:r>
            <a:endParaRPr lang="en-US" sz="1200" dirty="0"/>
          </a:p>
        </p:txBody>
      </p:sp>
      <p:pic>
        <p:nvPicPr>
          <p:cNvPr id="10" name="Picture 2" descr="C:\Users\Razvan\Desktop\licenta\Final\ADI_747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094" y="4287579"/>
            <a:ext cx="2871436" cy="191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759978" y="6237312"/>
            <a:ext cx="8178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1200" dirty="0" smtClean="0"/>
              <a:t>Figura 5.</a:t>
            </a:r>
            <a:r>
              <a:rPr lang="en-US" sz="1200" dirty="0" smtClean="0"/>
              <a:t>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4827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348880"/>
            <a:ext cx="7408333" cy="3777283"/>
          </a:xfrm>
        </p:spPr>
        <p:txBody>
          <a:bodyPr/>
          <a:lstStyle/>
          <a:p>
            <a:r>
              <a:rPr lang="ro-RO" dirty="0" smtClean="0"/>
              <a:t>Avantaje</a:t>
            </a:r>
            <a:r>
              <a:rPr lang="en-US" dirty="0" smtClean="0"/>
              <a:t>: </a:t>
            </a:r>
          </a:p>
          <a:p>
            <a:pPr lvl="5"/>
            <a:r>
              <a:rPr lang="en-US" dirty="0" smtClean="0"/>
              <a:t>Cost </a:t>
            </a:r>
            <a:r>
              <a:rPr lang="en-US" dirty="0" err="1" smtClean="0"/>
              <a:t>redus</a:t>
            </a:r>
            <a:r>
              <a:rPr lang="en-US" dirty="0"/>
              <a:t> </a:t>
            </a:r>
            <a:r>
              <a:rPr lang="en-US" dirty="0" smtClean="0"/>
              <a:t>(680 lei)</a:t>
            </a:r>
          </a:p>
          <a:p>
            <a:pPr lvl="5"/>
            <a:r>
              <a:rPr lang="en-US" dirty="0" err="1"/>
              <a:t>F</a:t>
            </a:r>
            <a:r>
              <a:rPr lang="en-US" dirty="0" err="1" smtClean="0"/>
              <a:t>uctie</a:t>
            </a:r>
            <a:r>
              <a:rPr lang="en-US" dirty="0" smtClean="0"/>
              <a:t> de T-R </a:t>
            </a:r>
          </a:p>
          <a:p>
            <a:pPr lvl="5"/>
            <a:r>
              <a:rPr lang="en-US" dirty="0" err="1"/>
              <a:t>C</a:t>
            </a:r>
            <a:r>
              <a:rPr lang="en-US" dirty="0" err="1" smtClean="0"/>
              <a:t>ontrolabil</a:t>
            </a:r>
            <a:r>
              <a:rPr lang="en-US" dirty="0" smtClean="0"/>
              <a:t> de la </a:t>
            </a:r>
            <a:r>
              <a:rPr lang="en-US" dirty="0" err="1" smtClean="0"/>
              <a:t>distanta</a:t>
            </a:r>
            <a:r>
              <a:rPr lang="en-US" dirty="0" smtClean="0"/>
              <a:t> </a:t>
            </a:r>
            <a:r>
              <a:rPr lang="en-US" dirty="0" err="1" smtClean="0"/>
              <a:t>prin</a:t>
            </a:r>
            <a:r>
              <a:rPr lang="en-US" dirty="0" smtClean="0"/>
              <a:t> </a:t>
            </a:r>
            <a:r>
              <a:rPr lang="en-US" dirty="0" err="1" smtClean="0"/>
              <a:t>telefon</a:t>
            </a:r>
            <a:endParaRPr lang="en-US" dirty="0" smtClean="0"/>
          </a:p>
          <a:p>
            <a:pPr lvl="5"/>
            <a:r>
              <a:rPr lang="en-US" dirty="0" err="1"/>
              <a:t>A</a:t>
            </a:r>
            <a:r>
              <a:rPr lang="en-US" dirty="0" err="1" smtClean="0"/>
              <a:t>utonomie</a:t>
            </a:r>
            <a:r>
              <a:rPr lang="en-US" dirty="0" smtClean="0"/>
              <a:t> &gt; 5 ore </a:t>
            </a:r>
          </a:p>
          <a:p>
            <a:r>
              <a:rPr lang="en-US" dirty="0" err="1" smtClean="0"/>
              <a:t>Dezavantaje</a:t>
            </a:r>
            <a:r>
              <a:rPr lang="en-US" dirty="0" smtClean="0"/>
              <a:t>: </a:t>
            </a:r>
          </a:p>
          <a:p>
            <a:pPr lvl="5"/>
            <a:r>
              <a:rPr lang="en-US" dirty="0" err="1"/>
              <a:t>Optimizarea</a:t>
            </a:r>
            <a:r>
              <a:rPr lang="en-US" dirty="0"/>
              <a:t> </a:t>
            </a:r>
            <a:r>
              <a:rPr lang="en-US" dirty="0" err="1"/>
              <a:t>controlului</a:t>
            </a:r>
            <a:r>
              <a:rPr lang="en-US" dirty="0"/>
              <a:t> </a:t>
            </a:r>
            <a:r>
              <a:rPr lang="en-US" dirty="0" err="1"/>
              <a:t>cuplei</a:t>
            </a:r>
            <a:r>
              <a:rPr lang="en-US" dirty="0"/>
              <a:t> de </a:t>
            </a:r>
            <a:r>
              <a:rPr lang="en-US" dirty="0" err="1"/>
              <a:t>trasnatie</a:t>
            </a:r>
            <a:r>
              <a:rPr lang="en-US" dirty="0"/>
              <a:t> din </a:t>
            </a:r>
            <a:r>
              <a:rPr lang="en-US" dirty="0" err="1" smtClean="0"/>
              <a:t>aplicatie</a:t>
            </a:r>
            <a:endParaRPr lang="en-US" dirty="0" smtClean="0"/>
          </a:p>
          <a:p>
            <a:pPr lvl="5"/>
            <a:r>
              <a:rPr lang="en-US" dirty="0" err="1" smtClean="0"/>
              <a:t>Zgomotos</a:t>
            </a:r>
            <a:r>
              <a:rPr lang="en-US" dirty="0" smtClean="0"/>
              <a:t> </a:t>
            </a:r>
            <a:endParaRPr lang="en-US" dirty="0" smtClean="0"/>
          </a:p>
          <a:p>
            <a:pPr lvl="5"/>
            <a:r>
              <a:rPr lang="en-US" dirty="0" err="1" smtClean="0"/>
              <a:t>Greutae</a:t>
            </a:r>
            <a:r>
              <a:rPr lang="en-US" dirty="0" smtClean="0"/>
              <a:t> </a:t>
            </a:r>
            <a:r>
              <a:rPr lang="en-US" dirty="0" err="1" smtClean="0"/>
              <a:t>relatv</a:t>
            </a:r>
            <a:r>
              <a:rPr lang="en-US" dirty="0" smtClean="0"/>
              <a:t> mare </a:t>
            </a:r>
            <a:r>
              <a:rPr lang="en-US" dirty="0" smtClean="0"/>
              <a:t>1550g</a:t>
            </a:r>
          </a:p>
          <a:p>
            <a:pPr lvl="5"/>
            <a:r>
              <a:rPr lang="en-US" dirty="0" err="1" smtClean="0"/>
              <a:t>Conexiunea</a:t>
            </a:r>
            <a:r>
              <a:rPr lang="en-US" dirty="0" smtClean="0"/>
              <a:t> Bluetooth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Concluzii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o-RO" dirty="0" smtClean="0"/>
              <a:t>Motoare silentioane si de putere mare (steppere) pentru diferentire in piata</a:t>
            </a:r>
            <a:r>
              <a:rPr lang="en-US" dirty="0" smtClean="0"/>
              <a:t> (</a:t>
            </a:r>
            <a:r>
              <a:rPr lang="en-US" dirty="0" err="1" smtClean="0"/>
              <a:t>necesita</a:t>
            </a:r>
            <a:r>
              <a:rPr lang="en-US" dirty="0" smtClean="0"/>
              <a:t> </a:t>
            </a:r>
            <a:r>
              <a:rPr lang="en-US" dirty="0" err="1" smtClean="0"/>
              <a:t>acumulator</a:t>
            </a:r>
            <a:r>
              <a:rPr lang="en-US" dirty="0" smtClean="0"/>
              <a:t> cu o capacitate </a:t>
            </a:r>
            <a:r>
              <a:rPr lang="en-US" dirty="0" err="1" smtClean="0"/>
              <a:t>mai</a:t>
            </a:r>
            <a:r>
              <a:rPr lang="en-US" dirty="0" smtClean="0"/>
              <a:t> mare)</a:t>
            </a:r>
            <a:endParaRPr lang="ro-RO" dirty="0" smtClean="0"/>
          </a:p>
          <a:p>
            <a:r>
              <a:rPr lang="ro-RO" dirty="0" smtClean="0"/>
              <a:t>Trim</a:t>
            </a:r>
            <a:r>
              <a:rPr lang="en-US" dirty="0" err="1" smtClean="0"/>
              <a:t>terea</a:t>
            </a:r>
            <a:r>
              <a:rPr lang="en-US" dirty="0" smtClean="0"/>
              <a:t> </a:t>
            </a:r>
            <a:r>
              <a:rPr lang="en-US" dirty="0" err="1" smtClean="0"/>
              <a:t>unor</a:t>
            </a:r>
            <a:r>
              <a:rPr lang="ro-RO" dirty="0" smtClean="0"/>
              <a:t> modele la videografi pentru feedback</a:t>
            </a:r>
          </a:p>
          <a:p>
            <a:r>
              <a:rPr lang="en-US" dirty="0" err="1" smtClean="0"/>
              <a:t>Optimizare</a:t>
            </a:r>
            <a:r>
              <a:rPr lang="en-US" dirty="0" err="1" smtClean="0"/>
              <a:t>a</a:t>
            </a:r>
            <a:r>
              <a:rPr lang="en-US" dirty="0" smtClean="0"/>
              <a:t> </a:t>
            </a:r>
            <a:r>
              <a:rPr lang="en-US" dirty="0" err="1" smtClean="0"/>
              <a:t>aplicatiei</a:t>
            </a:r>
            <a:endParaRPr lang="en-US" dirty="0" smtClean="0"/>
          </a:p>
          <a:p>
            <a:r>
              <a:rPr lang="ro-RO" dirty="0" smtClean="0"/>
              <a:t>Diferite </a:t>
            </a:r>
            <a:r>
              <a:rPr lang="ro-RO" dirty="0" smtClean="0"/>
              <a:t>modele de dimensouni/ putere/autonomie</a:t>
            </a:r>
          </a:p>
          <a:p>
            <a:r>
              <a:rPr lang="ro-RO" dirty="0" smtClean="0"/>
              <a:t>Reducere de gabarit</a:t>
            </a:r>
          </a:p>
          <a:p>
            <a:r>
              <a:rPr lang="ro-RO" dirty="0" smtClean="0"/>
              <a:t>Tracking prin cupla de rotatie dupa un obiect</a:t>
            </a:r>
          </a:p>
          <a:p>
            <a:r>
              <a:rPr lang="ro-RO" dirty="0" smtClean="0">
                <a:hlinkClick r:id="rId2"/>
              </a:rPr>
              <a:t>www.digitalsr.ro</a:t>
            </a:r>
            <a:r>
              <a:rPr lang="en-US" dirty="0" smtClean="0"/>
              <a:t> </a:t>
            </a:r>
            <a:r>
              <a:rPr lang="en-US" dirty="0" err="1" smtClean="0"/>
              <a:t>optimizarea</a:t>
            </a:r>
            <a:r>
              <a:rPr lang="en-US" dirty="0" smtClean="0"/>
              <a:t> </a:t>
            </a:r>
            <a:r>
              <a:rPr lang="en-US" dirty="0" err="1" smtClean="0"/>
              <a:t>desingului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Imbunătățiri de viitor</a:t>
            </a:r>
            <a:endParaRPr lang="en-US" dirty="0"/>
          </a:p>
        </p:txBody>
      </p:sp>
      <p:pic>
        <p:nvPicPr>
          <p:cNvPr id="4" name="Picture 3" descr="C:\Users\Razvan\Desktop\licenta\Logo m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7" y="332656"/>
            <a:ext cx="1309884" cy="116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09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Demonstra</a:t>
            </a:r>
            <a:r>
              <a:rPr lang="ro-RO" dirty="0"/>
              <a:t>ț</a:t>
            </a:r>
            <a:r>
              <a:rPr lang="en-US" dirty="0" err="1" smtClean="0"/>
              <a:t>ie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5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Multumesc</a:t>
            </a:r>
            <a:r>
              <a:rPr lang="en-US" dirty="0" smtClean="0"/>
              <a:t> de </a:t>
            </a:r>
            <a:r>
              <a:rPr lang="en-US" dirty="0" err="1" smtClean="0"/>
              <a:t>atentie</a:t>
            </a:r>
            <a:r>
              <a:rPr lang="en-US" dirty="0" smtClean="0"/>
              <a:t>!</a:t>
            </a:r>
            <a:r>
              <a:rPr lang="ro-RO" dirty="0" smtClean="0"/>
              <a:t> </a:t>
            </a:r>
            <a:endParaRPr lang="en-US" dirty="0"/>
          </a:p>
        </p:txBody>
      </p:sp>
      <p:pic>
        <p:nvPicPr>
          <p:cNvPr id="4098" name="Picture 2" descr="Use These Three Questions for Instructional Coac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00938"/>
            <a:ext cx="5641805" cy="335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Razvan\Desktop\licenta\Logo m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7" y="332656"/>
            <a:ext cx="1381892" cy="122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4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2200" dirty="0" smtClean="0"/>
              <a:t>1. Ce este un slider video?</a:t>
            </a:r>
          </a:p>
          <a:p>
            <a:r>
              <a:rPr lang="ro-RO" sz="2200" dirty="0" smtClean="0"/>
              <a:t>2. Sliderul ideal</a:t>
            </a:r>
          </a:p>
          <a:p>
            <a:r>
              <a:rPr lang="ro-RO" sz="2200" dirty="0"/>
              <a:t>3</a:t>
            </a:r>
            <a:r>
              <a:rPr lang="ro-RO" sz="2200" dirty="0" smtClean="0"/>
              <a:t>. Analiza cu elemente finite</a:t>
            </a:r>
          </a:p>
          <a:p>
            <a:r>
              <a:rPr lang="ro-RO" sz="2200" dirty="0"/>
              <a:t>4</a:t>
            </a:r>
            <a:r>
              <a:rPr lang="ro-RO" sz="2200" dirty="0" smtClean="0"/>
              <a:t>. Alpicati</a:t>
            </a:r>
            <a:r>
              <a:rPr lang="en-US" sz="2200" dirty="0" smtClean="0"/>
              <a:t>e</a:t>
            </a:r>
            <a:r>
              <a:rPr lang="ro-RO" sz="2200" dirty="0" smtClean="0"/>
              <a:t> pentru control de pe telefon</a:t>
            </a:r>
          </a:p>
          <a:p>
            <a:r>
              <a:rPr lang="ro-RO" sz="2200" dirty="0"/>
              <a:t>5</a:t>
            </a:r>
            <a:r>
              <a:rPr lang="ro-RO" sz="2200" dirty="0" smtClean="0"/>
              <a:t>. Directii de viitor</a:t>
            </a:r>
          </a:p>
          <a:p>
            <a:endParaRPr lang="ro-RO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Cupins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3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Diagrama</a:t>
            </a:r>
            <a:r>
              <a:rPr lang="en-US" dirty="0" smtClean="0"/>
              <a:t> V – mod de </a:t>
            </a:r>
            <a:r>
              <a:rPr lang="en-US" dirty="0" err="1" smtClean="0"/>
              <a:t>lucru</a:t>
            </a:r>
            <a:endParaRPr lang="en-US" dirty="0"/>
          </a:p>
        </p:txBody>
      </p:sp>
      <p:pic>
        <p:nvPicPr>
          <p:cNvPr id="1026" name="Picture 2" descr="C:\Users\Razvan\Desktop\licenta\Diagrama 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172175"/>
            <a:ext cx="6048672" cy="406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63888" y="6050414"/>
            <a:ext cx="1058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smtClean="0"/>
              <a:t>Figura 1.1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8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3202260"/>
            <a:ext cx="7408333" cy="2923902"/>
          </a:xfrm>
        </p:spPr>
        <p:txBody>
          <a:bodyPr/>
          <a:lstStyle/>
          <a:p>
            <a:r>
              <a:rPr lang="ro-RO" dirty="0" smtClean="0"/>
              <a:t>Pracic un brat robotic TR</a:t>
            </a:r>
          </a:p>
          <a:p>
            <a:r>
              <a:rPr lang="ro-RO" dirty="0" smtClean="0"/>
              <a:t>Are scopul de a da o dinamica cadrelelor film</a:t>
            </a:r>
            <a:r>
              <a:rPr lang="ro-RO" b="1" dirty="0" smtClean="0"/>
              <a:t>a</a:t>
            </a:r>
            <a:r>
              <a:rPr lang="ro-RO" dirty="0" smtClean="0"/>
              <a:t>te</a:t>
            </a:r>
          </a:p>
          <a:p>
            <a:r>
              <a:rPr lang="ro-RO" dirty="0" smtClean="0"/>
              <a:t>Folisit pentru filmari comeriale (interviuri, reclame culinare, etc)</a:t>
            </a:r>
          </a:p>
          <a:p>
            <a:r>
              <a:rPr lang="ro-RO" dirty="0" smtClean="0"/>
              <a:t>De ce nu se foloste un gimbal? </a:t>
            </a:r>
          </a:p>
          <a:p>
            <a:pPr lvl="4"/>
            <a:r>
              <a:rPr lang="ro-RO" dirty="0" smtClean="0"/>
              <a:t>Ofera o prezizie ridicata si fluenta in miscare ( nu depinde de precizia operatorului)</a:t>
            </a:r>
          </a:p>
          <a:p>
            <a:pPr marL="1234440" lvl="4" indent="0">
              <a:buNone/>
            </a:pPr>
            <a:endParaRPr lang="ro-RO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Ce este un slider video?</a:t>
            </a:r>
            <a:endParaRPr lang="en-US" dirty="0"/>
          </a:p>
        </p:txBody>
      </p:sp>
      <p:pic>
        <p:nvPicPr>
          <p:cNvPr id="4" name="Picture 3" descr="Edelkrone Motorized Camera Slider is This THE BEST SLIDER? - YouTube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075" y="1484784"/>
            <a:ext cx="3096344" cy="17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44824"/>
            <a:ext cx="3648224" cy="1235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84168" y="3244334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1200" dirty="0" smtClean="0"/>
              <a:t>Figura 1.3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699792" y="3017594"/>
            <a:ext cx="10583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200" dirty="0" smtClean="0"/>
              <a:t>Figura 1.2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1280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Sliderul ideal</a:t>
            </a:r>
            <a:endParaRPr lang="en-US" dirty="0"/>
          </a:p>
        </p:txBody>
      </p:sp>
      <p:pic>
        <p:nvPicPr>
          <p:cNvPr id="4" name="Picture 3" descr="C:\Users\Razvan\Desktop\licenta\Logo mi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6" y="332656"/>
            <a:ext cx="1438023" cy="127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rafi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5040560" cy="327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779912" y="5949280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smtClean="0"/>
              <a:t>Figura 2.1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79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1560" y="338328"/>
            <a:ext cx="8075240" cy="1252728"/>
          </a:xfrm>
        </p:spPr>
        <p:txBody>
          <a:bodyPr/>
          <a:lstStyle/>
          <a:p>
            <a:r>
              <a:rPr lang="ro-RO" dirty="0"/>
              <a:t>Analiza cu elemente finite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72814"/>
            <a:ext cx="4657517" cy="2330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93096"/>
            <a:ext cx="4178360" cy="2117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293096"/>
            <a:ext cx="3770411" cy="1918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228184" y="378904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1200" dirty="0" smtClean="0"/>
              <a:t>Figura 3.1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4067944" y="3429000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1400" dirty="0"/>
              <a:t>Figura 3.1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411760" y="6405760"/>
            <a:ext cx="8066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1200" dirty="0" smtClean="0"/>
              <a:t>Figura 3.2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6444208" y="6309320"/>
            <a:ext cx="8114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1200" dirty="0" smtClean="0"/>
              <a:t>Figura 3.3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070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 </a:t>
            </a:r>
            <a:r>
              <a:rPr lang="en-US" dirty="0" err="1" smtClean="0"/>
              <a:t>electrica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348880"/>
            <a:ext cx="5112568" cy="3912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988664" y="6309320"/>
            <a:ext cx="8066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1200" dirty="0" smtClean="0"/>
              <a:t>Figura 3.2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4869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Aplicati</a:t>
            </a:r>
            <a:r>
              <a:rPr lang="en-US" dirty="0" smtClean="0"/>
              <a:t>e</a:t>
            </a:r>
            <a:r>
              <a:rPr lang="ro-RO" dirty="0" smtClean="0"/>
              <a:t> pe telefon</a:t>
            </a:r>
            <a:endParaRPr lang="en-US" dirty="0"/>
          </a:p>
        </p:txBody>
      </p:sp>
      <p:pic>
        <p:nvPicPr>
          <p:cNvPr id="3074" name="Picture 2" descr="C:\Users\Razvan\Desktop\licenta\Cod-q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19" r="7719"/>
          <a:stretch/>
        </p:blipFill>
        <p:spPr bwMode="auto">
          <a:xfrm>
            <a:off x="5508104" y="3933056"/>
            <a:ext cx="2357106" cy="219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24" b="46075"/>
          <a:stretch/>
        </p:blipFill>
        <p:spPr bwMode="auto">
          <a:xfrm>
            <a:off x="1043608" y="2492896"/>
            <a:ext cx="3475263" cy="376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11760" y="6405760"/>
            <a:ext cx="8130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1200" dirty="0" smtClean="0"/>
              <a:t>Figura 4.2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6444208" y="6267260"/>
            <a:ext cx="8178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1200" dirty="0" smtClean="0"/>
              <a:t>Figura 4.3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5714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9552" y="338328"/>
            <a:ext cx="8147248" cy="1252728"/>
          </a:xfrm>
        </p:spPr>
        <p:txBody>
          <a:bodyPr/>
          <a:lstStyle/>
          <a:p>
            <a:r>
              <a:rPr lang="en-US" dirty="0" smtClean="0"/>
              <a:t>Website + </a:t>
            </a:r>
            <a:r>
              <a:rPr lang="en-US" dirty="0" err="1" smtClean="0"/>
              <a:t>Turorial</a:t>
            </a:r>
            <a:r>
              <a:rPr lang="en-US" dirty="0" smtClean="0"/>
              <a:t> Video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60848"/>
            <a:ext cx="1656184" cy="3874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491880" y="2492896"/>
            <a:ext cx="3024336" cy="1801113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3527020" y="4509120"/>
            <a:ext cx="2954055" cy="17370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63688" y="6235263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1200" dirty="0" smtClean="0"/>
              <a:t>Figura 4.4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4644008" y="6373762"/>
            <a:ext cx="8178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1200" dirty="0" smtClean="0"/>
              <a:t>Figura 4.5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2373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5282</TotalTime>
  <Words>268</Words>
  <Application>Microsoft Office PowerPoint</Application>
  <PresentationFormat>On-screen Show (4:3)</PresentationFormat>
  <Paragraphs>60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Waveform</vt:lpstr>
      <vt:lpstr>Slider Video</vt:lpstr>
      <vt:lpstr>Cupins</vt:lpstr>
      <vt:lpstr>Diagrama V – mod de lucru</vt:lpstr>
      <vt:lpstr>Ce este un slider video?</vt:lpstr>
      <vt:lpstr>Sliderul ideal</vt:lpstr>
      <vt:lpstr>Analiza cu elemente finite</vt:lpstr>
      <vt:lpstr>Schema electrica</vt:lpstr>
      <vt:lpstr>Aplicatie pe telefon</vt:lpstr>
      <vt:lpstr>Website + Turorial Video</vt:lpstr>
      <vt:lpstr>Teste</vt:lpstr>
      <vt:lpstr>Concluzii</vt:lpstr>
      <vt:lpstr>Imbunătățiri de viitor</vt:lpstr>
      <vt:lpstr>Demonstrație </vt:lpstr>
      <vt:lpstr>Multumesc de atentie!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Slider Video</dc:title>
  <dc:creator>Razvan</dc:creator>
  <cp:lastModifiedBy>Razvan</cp:lastModifiedBy>
  <cp:revision>41</cp:revision>
  <dcterms:created xsi:type="dcterms:W3CDTF">2020-06-17T03:50:51Z</dcterms:created>
  <dcterms:modified xsi:type="dcterms:W3CDTF">2020-07-01T07:47:48Z</dcterms:modified>
</cp:coreProperties>
</file>